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4"/>
    <p:sldMasterId id="2147483843" r:id="rId5"/>
    <p:sldMasterId id="2147483859" r:id="rId6"/>
    <p:sldMasterId id="2147483872" r:id="rId7"/>
  </p:sldMasterIdLst>
  <p:notesMasterIdLst>
    <p:notesMasterId r:id="rId13"/>
  </p:notesMasterIdLst>
  <p:handoutMasterIdLst>
    <p:handoutMasterId r:id="rId14"/>
  </p:handoutMasterIdLst>
  <p:sldIdLst>
    <p:sldId id="660" r:id="rId8"/>
    <p:sldId id="720" r:id="rId9"/>
    <p:sldId id="721" r:id="rId10"/>
    <p:sldId id="722" r:id="rId11"/>
    <p:sldId id="719" r:id="rId12"/>
  </p:sldIdLst>
  <p:sldSz cx="12192000" cy="6858000"/>
  <p:notesSz cx="6797675" cy="9926638"/>
  <p:custDataLst>
    <p:tags r:id="rId1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5" userDrawn="1">
          <p15:clr>
            <a:srgbClr val="A4A3A4"/>
          </p15:clr>
        </p15:guide>
        <p15:guide id="2" orient="horz" pos="703" userDrawn="1">
          <p15:clr>
            <a:srgbClr val="A4A3A4"/>
          </p15:clr>
        </p15:guide>
        <p15:guide id="3" orient="horz" pos="420" userDrawn="1">
          <p15:clr>
            <a:srgbClr val="A4A3A4"/>
          </p15:clr>
        </p15:guide>
        <p15:guide id="4" orient="horz" pos="1265" userDrawn="1">
          <p15:clr>
            <a:srgbClr val="A4A3A4"/>
          </p15:clr>
        </p15:guide>
        <p15:guide id="5" orient="horz" pos="3591" userDrawn="1">
          <p15:clr>
            <a:srgbClr val="A4A3A4"/>
          </p15:clr>
        </p15:guide>
        <p15:guide id="6" orient="horz" pos="620" userDrawn="1">
          <p15:clr>
            <a:srgbClr val="A4A3A4"/>
          </p15:clr>
        </p15:guide>
        <p15:guide id="7" orient="horz" pos="960" userDrawn="1">
          <p15:clr>
            <a:srgbClr val="A4A3A4"/>
          </p15:clr>
        </p15:guide>
        <p15:guide id="8" orient="horz" pos="1864" userDrawn="1">
          <p15:clr>
            <a:srgbClr val="A4A3A4"/>
          </p15:clr>
        </p15:guide>
        <p15:guide id="9" orient="horz" pos="2111" userDrawn="1">
          <p15:clr>
            <a:srgbClr val="A4A3A4"/>
          </p15:clr>
        </p15:guide>
        <p15:guide id="10" orient="horz" pos="2423" userDrawn="1">
          <p15:clr>
            <a:srgbClr val="A4A3A4"/>
          </p15:clr>
        </p15:guide>
        <p15:guide id="11" orient="horz" pos="2635" userDrawn="1">
          <p15:clr>
            <a:srgbClr val="A4A3A4"/>
          </p15:clr>
        </p15:guide>
        <p15:guide id="12" pos="481" userDrawn="1">
          <p15:clr>
            <a:srgbClr val="A4A3A4"/>
          </p15:clr>
        </p15:guide>
        <p15:guide id="13" pos="7336" userDrawn="1">
          <p15:clr>
            <a:srgbClr val="A4A3A4"/>
          </p15:clr>
        </p15:guide>
        <p15:guide id="14" pos="3761" userDrawn="1">
          <p15:clr>
            <a:srgbClr val="A4A3A4"/>
          </p15:clr>
        </p15:guide>
        <p15:guide id="15" pos="3843" userDrawn="1">
          <p15:clr>
            <a:srgbClr val="A4A3A4"/>
          </p15:clr>
        </p15:guide>
        <p15:guide id="16" pos="3915" userDrawn="1">
          <p15:clr>
            <a:srgbClr val="A4A3A4"/>
          </p15:clr>
        </p15:guide>
        <p15:guide id="17" pos="40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leishman-Hillard" initials="" lastIdx="27" clrIdx="0"/>
  <p:cmAuthor id="1" name="JRDugan" initials="" lastIdx="18" clrIdx="1"/>
  <p:cmAuthor id="2" name="stikan" initials="" lastIdx="1" clrIdx="2"/>
  <p:cmAuthor id="3" name="JRDugan" initials="JRD" lastIdx="5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4A"/>
    <a:srgbClr val="7EC234"/>
    <a:srgbClr val="B5DCFF"/>
    <a:srgbClr val="FF6600"/>
    <a:srgbClr val="00A4D2"/>
    <a:srgbClr val="74B230"/>
    <a:srgbClr val="0079C1"/>
    <a:srgbClr val="009900"/>
    <a:srgbClr val="0F245F"/>
    <a:srgbClr val="004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D54B79-3DDF-4C06-A61E-28B4276062F7}" v="7" dt="2023-07-10T12:42:21.7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8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3795"/>
        <p:guide orient="horz" pos="703"/>
        <p:guide orient="horz" pos="420"/>
        <p:guide orient="horz" pos="1265"/>
        <p:guide orient="horz" pos="3591"/>
        <p:guide orient="horz" pos="620"/>
        <p:guide orient="horz" pos="960"/>
        <p:guide orient="horz" pos="1864"/>
        <p:guide orient="horz" pos="2111"/>
        <p:guide orient="horz" pos="2423"/>
        <p:guide orient="horz" pos="2635"/>
        <p:guide pos="481"/>
        <p:guide pos="7336"/>
        <p:guide pos="3761"/>
        <p:guide pos="3843"/>
        <p:guide pos="3915"/>
        <p:guide pos="402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-2683" y="-91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tags" Target="tags/tag1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handoutMaster" Target="handoutMasters/handout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ren, Kitty [MOEN/CT/GRO]" userId="ef427c36-77b3-4410-ae95-1692c87cb60f" providerId="ADAL" clId="{C7D54B79-3DDF-4C06-A61E-28B4276062F7}"/>
    <pc:docChg chg="undo custSel addSld delSld modSld">
      <pc:chgData name="Farren, Kitty [MOEN/CT/GRO]" userId="ef427c36-77b3-4410-ae95-1692c87cb60f" providerId="ADAL" clId="{C7D54B79-3DDF-4C06-A61E-28B4276062F7}" dt="2023-07-10T12:46:39.532" v="645" actId="20577"/>
      <pc:docMkLst>
        <pc:docMk/>
      </pc:docMkLst>
      <pc:sldChg chg="modSp mod">
        <pc:chgData name="Farren, Kitty [MOEN/CT/GRO]" userId="ef427c36-77b3-4410-ae95-1692c87cb60f" providerId="ADAL" clId="{C7D54B79-3DDF-4C06-A61E-28B4276062F7}" dt="2023-07-10T12:32:08.305" v="305" actId="27636"/>
        <pc:sldMkLst>
          <pc:docMk/>
          <pc:sldMk cId="2812325201" sldId="660"/>
        </pc:sldMkLst>
        <pc:spChg chg="mod">
          <ac:chgData name="Farren, Kitty [MOEN/CT/GRO]" userId="ef427c36-77b3-4410-ae95-1692c87cb60f" providerId="ADAL" clId="{C7D54B79-3DDF-4C06-A61E-28B4276062F7}" dt="2023-07-10T12:32:08.305" v="305" actId="27636"/>
          <ac:spMkLst>
            <pc:docMk/>
            <pc:sldMk cId="2812325201" sldId="660"/>
            <ac:spMk id="7" creationId="{00000000-0000-0000-0000-000000000000}"/>
          </ac:spMkLst>
        </pc:spChg>
      </pc:sldChg>
      <pc:sldChg chg="addSp modSp new mod">
        <pc:chgData name="Farren, Kitty [MOEN/CT/GRO]" userId="ef427c36-77b3-4410-ae95-1692c87cb60f" providerId="ADAL" clId="{C7D54B79-3DDF-4C06-A61E-28B4276062F7}" dt="2023-07-10T12:41:45.020" v="590" actId="962"/>
        <pc:sldMkLst>
          <pc:docMk/>
          <pc:sldMk cId="1961884582" sldId="720"/>
        </pc:sldMkLst>
        <pc:spChg chg="mod">
          <ac:chgData name="Farren, Kitty [MOEN/CT/GRO]" userId="ef427c36-77b3-4410-ae95-1692c87cb60f" providerId="ADAL" clId="{C7D54B79-3DDF-4C06-A61E-28B4276062F7}" dt="2023-07-10T12:40:45.549" v="574" actId="20577"/>
          <ac:spMkLst>
            <pc:docMk/>
            <pc:sldMk cId="1961884582" sldId="720"/>
            <ac:spMk id="2" creationId="{8C9876A1-C1F9-46A9-A9E6-43D959AEBB28}"/>
          </ac:spMkLst>
        </pc:spChg>
        <pc:spChg chg="mod">
          <ac:chgData name="Farren, Kitty [MOEN/CT/GRO]" userId="ef427c36-77b3-4410-ae95-1692c87cb60f" providerId="ADAL" clId="{C7D54B79-3DDF-4C06-A61E-28B4276062F7}" dt="2023-07-10T12:26:00.793" v="24" actId="20577"/>
          <ac:spMkLst>
            <pc:docMk/>
            <pc:sldMk cId="1961884582" sldId="720"/>
            <ac:spMk id="3" creationId="{3E7D82E6-115F-1FD3-EE41-24B10D03B701}"/>
          </ac:spMkLst>
        </pc:spChg>
        <pc:picChg chg="add mod">
          <ac:chgData name="Farren, Kitty [MOEN/CT/GRO]" userId="ef427c36-77b3-4410-ae95-1692c87cb60f" providerId="ADAL" clId="{C7D54B79-3DDF-4C06-A61E-28B4276062F7}" dt="2023-07-10T12:36:48.236" v="532" actId="1076"/>
          <ac:picMkLst>
            <pc:docMk/>
            <pc:sldMk cId="1961884582" sldId="720"/>
            <ac:picMk id="5" creationId="{28DFAAEF-9430-1422-6257-B84961545D82}"/>
          </ac:picMkLst>
        </pc:picChg>
        <pc:picChg chg="add mod ord">
          <ac:chgData name="Farren, Kitty [MOEN/CT/GRO]" userId="ef427c36-77b3-4410-ae95-1692c87cb60f" providerId="ADAL" clId="{C7D54B79-3DDF-4C06-A61E-28B4276062F7}" dt="2023-07-10T12:40:57.556" v="577" actId="166"/>
          <ac:picMkLst>
            <pc:docMk/>
            <pc:sldMk cId="1961884582" sldId="720"/>
            <ac:picMk id="7" creationId="{1667AC2E-C5DB-9695-E630-0D2FBB2DCC4C}"/>
          </ac:picMkLst>
        </pc:picChg>
        <pc:picChg chg="add mod">
          <ac:chgData name="Farren, Kitty [MOEN/CT/GRO]" userId="ef427c36-77b3-4410-ae95-1692c87cb60f" providerId="ADAL" clId="{C7D54B79-3DDF-4C06-A61E-28B4276062F7}" dt="2023-07-10T12:41:05.398" v="579" actId="14100"/>
          <ac:picMkLst>
            <pc:docMk/>
            <pc:sldMk cId="1961884582" sldId="720"/>
            <ac:picMk id="9" creationId="{380CBB30-DB07-6717-EA38-CD6E8212675B}"/>
          </ac:picMkLst>
        </pc:picChg>
        <pc:picChg chg="add mod">
          <ac:chgData name="Farren, Kitty [MOEN/CT/GRO]" userId="ef427c36-77b3-4410-ae95-1692c87cb60f" providerId="ADAL" clId="{C7D54B79-3DDF-4C06-A61E-28B4276062F7}" dt="2023-07-10T12:41:45.020" v="590" actId="962"/>
          <ac:picMkLst>
            <pc:docMk/>
            <pc:sldMk cId="1961884582" sldId="720"/>
            <ac:picMk id="11" creationId="{52FB897D-24F5-D367-E1BF-EE3E5B33F48C}"/>
          </ac:picMkLst>
        </pc:picChg>
      </pc:sldChg>
      <pc:sldChg chg="modSp new mod">
        <pc:chgData name="Farren, Kitty [MOEN/CT/GRO]" userId="ef427c36-77b3-4410-ae95-1692c87cb60f" providerId="ADAL" clId="{C7D54B79-3DDF-4C06-A61E-28B4276062F7}" dt="2023-07-10T12:42:37.976" v="595" actId="20577"/>
        <pc:sldMkLst>
          <pc:docMk/>
          <pc:sldMk cId="106601240" sldId="721"/>
        </pc:sldMkLst>
        <pc:spChg chg="mod">
          <ac:chgData name="Farren, Kitty [MOEN/CT/GRO]" userId="ef427c36-77b3-4410-ae95-1692c87cb60f" providerId="ADAL" clId="{C7D54B79-3DDF-4C06-A61E-28B4276062F7}" dt="2023-07-10T12:42:37.976" v="595" actId="20577"/>
          <ac:spMkLst>
            <pc:docMk/>
            <pc:sldMk cId="106601240" sldId="721"/>
            <ac:spMk id="2" creationId="{0E3F0CE4-6FC0-78C4-A77E-6BD7F1C23C3E}"/>
          </ac:spMkLst>
        </pc:spChg>
        <pc:spChg chg="mod">
          <ac:chgData name="Farren, Kitty [MOEN/CT/GRO]" userId="ef427c36-77b3-4410-ae95-1692c87cb60f" providerId="ADAL" clId="{C7D54B79-3DDF-4C06-A61E-28B4276062F7}" dt="2023-07-10T12:27:15.818" v="240" actId="20577"/>
          <ac:spMkLst>
            <pc:docMk/>
            <pc:sldMk cId="106601240" sldId="721"/>
            <ac:spMk id="3" creationId="{F66C3987-E99A-92ED-A566-304255C7421C}"/>
          </ac:spMkLst>
        </pc:spChg>
      </pc:sldChg>
      <pc:sldChg chg="modSp new mod">
        <pc:chgData name="Farren, Kitty [MOEN/CT/GRO]" userId="ef427c36-77b3-4410-ae95-1692c87cb60f" providerId="ADAL" clId="{C7D54B79-3DDF-4C06-A61E-28B4276062F7}" dt="2023-07-10T12:46:39.532" v="645" actId="20577"/>
        <pc:sldMkLst>
          <pc:docMk/>
          <pc:sldMk cId="3606955954" sldId="722"/>
        </pc:sldMkLst>
        <pc:spChg chg="mod">
          <ac:chgData name="Farren, Kitty [MOEN/CT/GRO]" userId="ef427c36-77b3-4410-ae95-1692c87cb60f" providerId="ADAL" clId="{C7D54B79-3DDF-4C06-A61E-28B4276062F7}" dt="2023-07-10T12:46:39.532" v="645" actId="20577"/>
          <ac:spMkLst>
            <pc:docMk/>
            <pc:sldMk cId="3606955954" sldId="722"/>
            <ac:spMk id="3" creationId="{A4D440F9-502B-EC67-3FBF-16ADAA8F3535}"/>
          </ac:spMkLst>
        </pc:spChg>
      </pc:sldChg>
      <pc:sldChg chg="del">
        <pc:chgData name="Farren, Kitty [MOEN/CT/GRO]" userId="ef427c36-77b3-4410-ae95-1692c87cb60f" providerId="ADAL" clId="{C7D54B79-3DDF-4C06-A61E-28B4276062F7}" dt="2023-07-10T12:25:26.715" v="0" actId="47"/>
        <pc:sldMkLst>
          <pc:docMk/>
          <pc:sldMk cId="3680280905" sldId="742"/>
        </pc:sldMkLst>
      </pc:sldChg>
      <pc:sldChg chg="del">
        <pc:chgData name="Farren, Kitty [MOEN/CT/GRO]" userId="ef427c36-77b3-4410-ae95-1692c87cb60f" providerId="ADAL" clId="{C7D54B79-3DDF-4C06-A61E-28B4276062F7}" dt="2023-07-10T12:25:30.380" v="8" actId="47"/>
        <pc:sldMkLst>
          <pc:docMk/>
          <pc:sldMk cId="779119169" sldId="743"/>
        </pc:sldMkLst>
      </pc:sldChg>
      <pc:sldChg chg="del">
        <pc:chgData name="Farren, Kitty [MOEN/CT/GRO]" userId="ef427c36-77b3-4410-ae95-1692c87cb60f" providerId="ADAL" clId="{C7D54B79-3DDF-4C06-A61E-28B4276062F7}" dt="2023-07-10T12:25:28.210" v="2" actId="47"/>
        <pc:sldMkLst>
          <pc:docMk/>
          <pc:sldMk cId="3988005353" sldId="744"/>
        </pc:sldMkLst>
      </pc:sldChg>
      <pc:sldChg chg="del">
        <pc:chgData name="Farren, Kitty [MOEN/CT/GRO]" userId="ef427c36-77b3-4410-ae95-1692c87cb60f" providerId="ADAL" clId="{C7D54B79-3DDF-4C06-A61E-28B4276062F7}" dt="2023-07-10T12:25:28.638" v="3" actId="47"/>
        <pc:sldMkLst>
          <pc:docMk/>
          <pc:sldMk cId="780979496" sldId="745"/>
        </pc:sldMkLst>
      </pc:sldChg>
      <pc:sldChg chg="del">
        <pc:chgData name="Farren, Kitty [MOEN/CT/GRO]" userId="ef427c36-77b3-4410-ae95-1692c87cb60f" providerId="ADAL" clId="{C7D54B79-3DDF-4C06-A61E-28B4276062F7}" dt="2023-07-10T12:25:28.991" v="4" actId="47"/>
        <pc:sldMkLst>
          <pc:docMk/>
          <pc:sldMk cId="1782402899" sldId="746"/>
        </pc:sldMkLst>
      </pc:sldChg>
      <pc:sldChg chg="del">
        <pc:chgData name="Farren, Kitty [MOEN/CT/GRO]" userId="ef427c36-77b3-4410-ae95-1692c87cb60f" providerId="ADAL" clId="{C7D54B79-3DDF-4C06-A61E-28B4276062F7}" dt="2023-07-10T12:25:29.328" v="5" actId="47"/>
        <pc:sldMkLst>
          <pc:docMk/>
          <pc:sldMk cId="621673370" sldId="747"/>
        </pc:sldMkLst>
      </pc:sldChg>
      <pc:sldChg chg="del">
        <pc:chgData name="Farren, Kitty [MOEN/CT/GRO]" userId="ef427c36-77b3-4410-ae95-1692c87cb60f" providerId="ADAL" clId="{C7D54B79-3DDF-4C06-A61E-28B4276062F7}" dt="2023-07-10T12:25:29.977" v="7" actId="47"/>
        <pc:sldMkLst>
          <pc:docMk/>
          <pc:sldMk cId="3789718887" sldId="748"/>
        </pc:sldMkLst>
      </pc:sldChg>
      <pc:sldChg chg="del">
        <pc:chgData name="Farren, Kitty [MOEN/CT/GRO]" userId="ef427c36-77b3-4410-ae95-1692c87cb60f" providerId="ADAL" clId="{C7D54B79-3DDF-4C06-A61E-28B4276062F7}" dt="2023-07-10T12:25:29.645" v="6" actId="47"/>
        <pc:sldMkLst>
          <pc:docMk/>
          <pc:sldMk cId="1483653324" sldId="749"/>
        </pc:sldMkLst>
      </pc:sldChg>
      <pc:sldChg chg="del">
        <pc:chgData name="Farren, Kitty [MOEN/CT/GRO]" userId="ef427c36-77b3-4410-ae95-1692c87cb60f" providerId="ADAL" clId="{C7D54B79-3DDF-4C06-A61E-28B4276062F7}" dt="2023-07-10T12:25:27.479" v="1" actId="47"/>
        <pc:sldMkLst>
          <pc:docMk/>
          <pc:sldMk cId="1266358747" sldId="75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2" rIns="91425" bIns="45712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149" y="1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2" rIns="91425" bIns="45712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fld id="{9D348C37-D365-49B6-AAD3-E01C42F4653B}" type="datetimeFigureOut">
              <a:rPr lang="en-US"/>
              <a:pPr>
                <a:defRPr/>
              </a:pPr>
              <a:t>7/10/2023</a:t>
            </a:fld>
            <a:endParaRPr lang="en-US" dirty="0"/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28258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2" rIns="91425" bIns="45712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149" y="9428258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2" rIns="91425" bIns="45712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fld id="{3592A8B8-B240-48DB-9A86-F3F8CF92C9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094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1" tIns="46580" rIns="93161" bIns="46580" numCol="1" anchor="t" anchorCtr="0" compatLnSpc="1">
            <a:prstTxWarp prst="textNoShape">
              <a:avLst/>
            </a:prstTxWarp>
          </a:bodyPr>
          <a:lstStyle>
            <a:lvl1pPr defTabSz="93169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50149" y="1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1" tIns="46580" rIns="93161" bIns="46580" numCol="1" anchor="t" anchorCtr="0" compatLnSpc="1">
            <a:prstTxWarp prst="textNoShape">
              <a:avLst/>
            </a:prstTxWarp>
          </a:bodyPr>
          <a:lstStyle>
            <a:lvl1pPr algn="r" defTabSz="93169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5EA62BF1-4D5F-4369-A74F-93BDD7685DBE}" type="datetimeFigureOut">
              <a:rPr lang="en-US"/>
              <a:pPr>
                <a:defRPr/>
              </a:pPr>
              <a:t>7/10/2023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5" tIns="45712" rIns="91425" bIns="4571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0080" y="4715837"/>
            <a:ext cx="5437518" cy="4466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1" tIns="46580" rIns="93161" bIns="46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1" y="9428258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1" tIns="46580" rIns="93161" bIns="46580" numCol="1" anchor="b" anchorCtr="0" compatLnSpc="1">
            <a:prstTxWarp prst="textNoShape">
              <a:avLst/>
            </a:prstTxWarp>
          </a:bodyPr>
          <a:lstStyle>
            <a:lvl1pPr defTabSz="93169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50149" y="9428258"/>
            <a:ext cx="2945970" cy="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1" tIns="46580" rIns="93161" bIns="46580" numCol="1" anchor="b" anchorCtr="0" compatLnSpc="1">
            <a:prstTxWarp prst="textNoShape">
              <a:avLst/>
            </a:prstTxWarp>
          </a:bodyPr>
          <a:lstStyle>
            <a:lvl1pPr algn="r" defTabSz="931699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961EB29-73E8-469C-9A0F-C2FE88394E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843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emf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(with colour ba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sp>
        <p:nvSpPr>
          <p:cNvPr id="22532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926434" y="3028403"/>
            <a:ext cx="8534400" cy="16510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34570" y="4154943"/>
            <a:ext cx="7315200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 dirty="0"/>
              <a:t>Department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34575" y="4693110"/>
            <a:ext cx="7401983" cy="284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401213"/>
            <a:ext cx="2914116" cy="1199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0" y="3496426"/>
            <a:ext cx="8707200" cy="662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401213"/>
            <a:ext cx="2914116" cy="1199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0" y="3496426"/>
            <a:ext cx="8707200" cy="6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8966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4180175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8033083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62241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198594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60400" y="1206504"/>
            <a:ext cx="11192933" cy="4994275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20738"/>
            <a:ext cx="9461541" cy="4249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62801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pic>
        <p:nvPicPr>
          <p:cNvPr id="3" name="図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1401" y="5809510"/>
            <a:ext cx="1726230" cy="800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2762673"/>
            <a:ext cx="2914116" cy="1199295"/>
          </a:xfrm>
          <a:prstGeom prst="rect">
            <a:avLst/>
          </a:prstGeom>
        </p:spPr>
      </p:pic>
      <p:pic>
        <p:nvPicPr>
          <p:cNvPr id="5" name="図 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251401" y="5809510"/>
            <a:ext cx="1726230" cy="800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2762673"/>
            <a:ext cx="2914116" cy="119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0568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79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9" name="TextBox 18"/>
          <p:cNvSpPr txBox="1"/>
          <p:nvPr userDrawn="1"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3"/>
              </a:gs>
              <a:gs pos="100000">
                <a:schemeClr val="accent4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sz="2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3"/>
              </a:buCl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3"/>
              </a:buClr>
              <a:defRPr sz="20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3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3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E8363-31AB-43C2-BBD3-E83E95566776}"/>
              </a:ext>
            </a:extLst>
          </p:cNvPr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9AB41A6E-A241-47D7-B8BE-E98BD27635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3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3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05265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3"/>
              </a:gs>
              <a:gs pos="100000">
                <a:schemeClr val="accent4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3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3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3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3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79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CE9E1A-B06B-40FA-9F87-AABD3AD35C53}"/>
              </a:ext>
            </a:extLst>
          </p:cNvPr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E8151A4-F736-4AFB-82DA-05F56C255A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3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3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0621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7" cy="68579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9" name="TextBox 18"/>
          <p:cNvSpPr txBox="1"/>
          <p:nvPr userDrawn="1"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7" name="Rectangle 6"/>
          <p:cNvSpPr txBox="1">
            <a:spLocks noChangeArrowheads="1"/>
          </p:cNvSpPr>
          <p:nvPr userDrawn="1"/>
        </p:nvSpPr>
        <p:spPr bwMode="auto">
          <a:xfrm>
            <a:off x="255606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6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6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6"/>
              </a:buCl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6"/>
              </a:buClr>
              <a:defRPr sz="20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6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6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80EBCA-E0A5-4FA4-ABA3-17624FE9CADA}"/>
              </a:ext>
            </a:extLst>
          </p:cNvPr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F3F02E5-C663-4B57-99F4-740C75CCCC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6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6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1283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7" cy="685799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6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6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6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6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A2B0C8-40F5-451D-881B-82849D47ACD6}"/>
              </a:ext>
            </a:extLst>
          </p:cNvPr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1EA95D0-CC9B-4F18-B54E-2D8ED5842D5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6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6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64566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(with colour ba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sp>
        <p:nvSpPr>
          <p:cNvPr id="22532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926434" y="3028403"/>
            <a:ext cx="8534400" cy="16510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1" baseline="0">
                <a:solidFill>
                  <a:schemeClr val="tx1"/>
                </a:solidFill>
                <a:latin typeface="Axia Black" panose="020B0A03030202020206" pitchFamily="34" charset="0"/>
                <a:ea typeface="Axia Black" panose="020B0A03030202020206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34570" y="4154943"/>
            <a:ext cx="7315200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 dirty="0"/>
              <a:t>Department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34575" y="4693110"/>
            <a:ext cx="7401983" cy="284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401213"/>
            <a:ext cx="2914116" cy="1199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0" y="3496426"/>
            <a:ext cx="8707200" cy="662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401213"/>
            <a:ext cx="2914116" cy="1199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0" y="3496426"/>
            <a:ext cx="8707200" cy="662400"/>
          </a:xfrm>
          <a:prstGeom prst="rect">
            <a:avLst/>
          </a:prstGeom>
        </p:spPr>
      </p:pic>
      <p:pic>
        <p:nvPicPr>
          <p:cNvPr id="14" name="図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251401" y="5809510"/>
            <a:ext cx="1726230" cy="8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313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pic>
        <p:nvPicPr>
          <p:cNvPr id="3" name="図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1401" y="5809510"/>
            <a:ext cx="1726230" cy="800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2762673"/>
            <a:ext cx="2914116" cy="1199295"/>
          </a:xfrm>
          <a:prstGeom prst="rect">
            <a:avLst/>
          </a:prstGeom>
        </p:spPr>
      </p:pic>
      <p:pic>
        <p:nvPicPr>
          <p:cNvPr id="5" name="図 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251401" y="5809510"/>
            <a:ext cx="1726230" cy="800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58" y="2762673"/>
            <a:ext cx="2914116" cy="119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667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Lef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7" y="0"/>
            <a:ext cx="5812972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GB" dirty="0"/>
              <a:t>Click to add picture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84" y="247651"/>
            <a:ext cx="1445459" cy="594874"/>
          </a:xfrm>
          <a:prstGeom prst="rect">
            <a:avLst/>
          </a:prstGeom>
        </p:spPr>
      </p:pic>
      <p:sp>
        <p:nvSpPr>
          <p:cNvPr id="1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6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39320" y="3028403"/>
            <a:ext cx="6056522" cy="709096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1" baseline="0">
                <a:solidFill>
                  <a:schemeClr val="tx1"/>
                </a:solidFill>
                <a:latin typeface="Axia Black" panose="020B0A03030202020206" pitchFamily="34" charset="0"/>
                <a:ea typeface="Axia Black" panose="020B0A03030202020206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47456" y="4154943"/>
            <a:ext cx="6048386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576204"/>
            <a:ext cx="6558804" cy="498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84" y="247651"/>
            <a:ext cx="1445459" cy="5948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576204"/>
            <a:ext cx="6558804" cy="4989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87" y="6296370"/>
            <a:ext cx="927694" cy="4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1196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98128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6296370"/>
            <a:ext cx="927694" cy="431104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D31E30-E3C6-4258-BF3F-32BC461EBD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558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1" y="247734"/>
            <a:ext cx="1445456" cy="59470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+mj-lt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tangle 6"/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bg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6296370"/>
            <a:ext cx="927694" cy="431104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tx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tx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tx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tx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554195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9" name="TextBox 18"/>
          <p:cNvSpPr txBox="1"/>
          <p:nvPr userDrawn="1"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BBBC28-1C1B-4A7B-9EB6-827830845FB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6296370"/>
            <a:ext cx="927694" cy="431104"/>
          </a:xfrm>
          <a:prstGeom prst="rect">
            <a:avLst/>
          </a:prstGeom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DC783EF6-DF39-4FC6-AACD-B11E90800C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bg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047598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7" y="1143000"/>
            <a:ext cx="5812972" cy="4898572"/>
          </a:xfrm>
          <a:prstGeom prst="rect">
            <a:avLst/>
          </a:prstGeom>
        </p:spPr>
        <p:txBody>
          <a:bodyPr/>
          <a:lstStyle>
            <a:lvl1pP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GB" dirty="0"/>
              <a:t>Click to add picture</a:t>
            </a:r>
            <a:endParaRPr lang="en-US" dirty="0"/>
          </a:p>
        </p:txBody>
      </p:sp>
      <p:sp>
        <p:nvSpPr>
          <p:cNvPr id="16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39320" y="3028403"/>
            <a:ext cx="6056522" cy="16510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1" baseline="0">
                <a:solidFill>
                  <a:schemeClr val="tx1"/>
                </a:solidFill>
                <a:latin typeface="Axia Black" panose="020B0A03030202020206" pitchFamily="34" charset="0"/>
                <a:ea typeface="Axia Black" panose="020B0A03030202020206" pitchFamily="34" charset="0"/>
              </a:defRPr>
            </a:lvl1pPr>
          </a:lstStyle>
          <a:p>
            <a:r>
              <a:rPr lang="en-US" dirty="0"/>
              <a:t>NEW SECTION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309879"/>
            <a:ext cx="6558804" cy="4989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309879"/>
            <a:ext cx="6558804" cy="4989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8" y="6296370"/>
            <a:ext cx="927694" cy="431105"/>
          </a:xfrm>
          <a:prstGeom prst="rect">
            <a:avLst/>
          </a:prstGeom>
        </p:spPr>
      </p:pic>
      <p:sp>
        <p:nvSpPr>
          <p:cNvPr id="2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604050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F5A3E1-47A5-404A-9DBD-9C9D72D18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9869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3249351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4"/>
              </a:buClr>
              <a:defRPr sz="2400" baseline="0">
                <a:solidFill>
                  <a:schemeClr val="tx1"/>
                </a:solidFill>
              </a:defRPr>
            </a:lvl2pPr>
            <a:lvl3pPr>
              <a:buClr>
                <a:schemeClr val="accent4"/>
              </a:buClr>
              <a:defRPr sz="2000" baseline="0">
                <a:solidFill>
                  <a:schemeClr val="tx1"/>
                </a:solidFill>
              </a:defRPr>
            </a:lvl3pPr>
            <a:lvl4pPr>
              <a:buClr>
                <a:schemeClr val="accent4"/>
              </a:buClr>
              <a:defRPr sz="1800" baseline="0">
                <a:solidFill>
                  <a:schemeClr val="tx1"/>
                </a:solidFill>
              </a:defRPr>
            </a:lvl4pPr>
            <a:lvl5pPr>
              <a:defRPr sz="18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44485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dual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5256787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142141" y="1206500"/>
            <a:ext cx="5256787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007136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973456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4180175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8033083" y="1206500"/>
            <a:ext cx="3720950" cy="490133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16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62241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19589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60400" y="1206504"/>
            <a:ext cx="11192933" cy="4994275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461541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3974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Left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7" y="0"/>
            <a:ext cx="5812972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GB" dirty="0"/>
              <a:t>Click to add picture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84" y="247651"/>
            <a:ext cx="1445459" cy="594874"/>
          </a:xfrm>
          <a:prstGeom prst="rect">
            <a:avLst/>
          </a:prstGeom>
        </p:spPr>
      </p:pic>
      <p:sp>
        <p:nvSpPr>
          <p:cNvPr id="1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6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39320" y="3028403"/>
            <a:ext cx="6056522" cy="709096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1" baseline="0">
                <a:solidFill>
                  <a:schemeClr val="tx1"/>
                </a:solidFill>
                <a:latin typeface="Axia Black" panose="020B0A03030202020206" pitchFamily="34" charset="0"/>
                <a:ea typeface="Axia Black" panose="020B0A03030202020206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47456" y="4154943"/>
            <a:ext cx="6048386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576204"/>
            <a:ext cx="6558804" cy="498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84" y="247651"/>
            <a:ext cx="1445459" cy="5948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576204"/>
            <a:ext cx="6558804" cy="4989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0E6851-2AE5-4662-88F7-80AB923BAF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6326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B463B3-F987-417B-8E1D-169C376B2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3044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1" y="247734"/>
            <a:ext cx="1445456" cy="59470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+mj-lt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tangle 6"/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bg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bg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800" baseline="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400" baseline="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000" baseline="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800" baseline="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8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281BC4-189F-4CCF-A283-A174B4245E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260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734"/>
            <a:ext cx="1445459" cy="59470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9" name="TextBox 18"/>
          <p:cNvSpPr txBox="1"/>
          <p:nvPr userDrawn="1"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46" y="17756"/>
            <a:ext cx="6667348" cy="6858000"/>
          </a:xfrm>
          <a:prstGeom prst="rect">
            <a:avLst/>
          </a:prstGeom>
        </p:spPr>
      </p:pic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182E1F-93E5-44A0-BBA1-6ED4B1F1101A}"/>
              </a:ext>
            </a:extLst>
          </p:cNvPr>
          <p:cNvSpPr/>
          <p:nvPr userDrawn="1"/>
        </p:nvSpPr>
        <p:spPr bwMode="auto">
          <a:xfrm>
            <a:off x="11683999" y="6438331"/>
            <a:ext cx="161291" cy="10724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17DA6A8-C621-4068-AD5D-AC74CF0F97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06468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b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7" y="947655"/>
            <a:ext cx="5812972" cy="5910349"/>
          </a:xfrm>
          <a:prstGeom prst="rect">
            <a:avLst/>
          </a:prstGeom>
        </p:spPr>
        <p:txBody>
          <a:bodyPr/>
          <a:lstStyle>
            <a:lvl1pPr>
              <a:defRPr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GB" dirty="0"/>
              <a:t>Click to add picture</a:t>
            </a:r>
            <a:endParaRPr lang="en-US" dirty="0"/>
          </a:p>
        </p:txBody>
      </p:sp>
      <p:sp>
        <p:nvSpPr>
          <p:cNvPr id="16" name="Rectangle 102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39320" y="3028403"/>
            <a:ext cx="6056522" cy="16510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3200" b="1" baseline="0">
                <a:solidFill>
                  <a:schemeClr val="tx1"/>
                </a:solidFill>
                <a:latin typeface="Axia Black" panose="020B0A03030202020206" pitchFamily="34" charset="0"/>
                <a:ea typeface="Axia Black" panose="020B0A03030202020206" pitchFamily="34" charset="0"/>
              </a:defRPr>
            </a:lvl1pPr>
          </a:lstStyle>
          <a:p>
            <a:r>
              <a:rPr lang="en-US" dirty="0"/>
              <a:t>NEW SECTION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309879"/>
            <a:ext cx="6558804" cy="4989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414666" y="334333"/>
            <a:ext cx="8302217" cy="40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eaLnBrk="0" hangingPunct="0">
              <a:lnSpc>
                <a:spcPct val="105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  <a:endParaRPr lang="en-GB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6"/>
          <p:cNvSpPr txBox="1">
            <a:spLocks noChangeArrowheads="1"/>
          </p:cNvSpPr>
          <p:nvPr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3309879"/>
            <a:ext cx="6558804" cy="4989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6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604050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4EF1805-6474-4696-A70B-84861C9ED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6169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7267" y="1206500"/>
            <a:ext cx="11417890" cy="4919092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4"/>
              </a:buClr>
              <a:defRPr sz="2400" baseline="0">
                <a:solidFill>
                  <a:schemeClr val="tx1"/>
                </a:solidFill>
              </a:defRPr>
            </a:lvl2pPr>
            <a:lvl3pPr>
              <a:buClr>
                <a:schemeClr val="accent4"/>
              </a:buClr>
              <a:defRPr sz="2000" baseline="0">
                <a:solidFill>
                  <a:schemeClr val="tx1"/>
                </a:solidFill>
              </a:defRPr>
            </a:lvl3pPr>
            <a:lvl4pPr>
              <a:buClr>
                <a:schemeClr val="accent4"/>
              </a:buClr>
              <a:defRPr sz="1800" baseline="0">
                <a:solidFill>
                  <a:schemeClr val="tx1"/>
                </a:solidFill>
              </a:defRPr>
            </a:lvl4pPr>
            <a:lvl5pPr>
              <a:defRPr sz="18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353365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708485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page - dual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7267" y="1206500"/>
            <a:ext cx="5256787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142141" y="1206500"/>
            <a:ext cx="5256787" cy="491909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1pPr>
            <a:lvl2pPr>
              <a:buClr>
                <a:schemeClr val="accent1"/>
              </a:buClr>
              <a:defRPr sz="24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2pPr>
            <a:lvl3pPr>
              <a:buClr>
                <a:schemeClr val="accent1"/>
              </a:buClr>
              <a:defRPr sz="20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3pPr>
            <a:lvl4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4pPr>
            <a:lvl5pPr>
              <a:buClr>
                <a:schemeClr val="accent1"/>
              </a:buClr>
              <a:defRPr sz="1800" baseline="0">
                <a:solidFill>
                  <a:schemeClr val="tx1"/>
                </a:solidFill>
                <a:latin typeface="Axia" panose="020B0503030202020206" pitchFamily="34" charset="0"/>
                <a:ea typeface="Axia" panose="020B0503030202020206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8"/>
          <p:cNvSpPr>
            <a:spLocks noGrp="1"/>
          </p:cNvSpPr>
          <p:nvPr>
            <p:ph type="title" hasCustomPrompt="1"/>
          </p:nvPr>
        </p:nvSpPr>
        <p:spPr>
          <a:xfrm>
            <a:off x="2391792" y="365128"/>
            <a:ext cx="9007136" cy="4249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xia" panose="020B0503030202020206" pitchFamily="34" charset="0"/>
                <a:ea typeface="Axia" panose="020B0503030202020206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33138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28F958F-6727-46DB-A6E6-F28CA2252DB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41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8" r:id="rId2"/>
    <p:sldLayoutId id="2147483836" r:id="rId3"/>
    <p:sldLayoutId id="2147483837" r:id="rId4"/>
    <p:sldLayoutId id="2147483854" r:id="rId5"/>
    <p:sldLayoutId id="2147483855" r:id="rId6"/>
    <p:sldLayoutId id="2147483853" r:id="rId7"/>
    <p:sldLayoutId id="2147483839" r:id="rId8"/>
    <p:sldLayoutId id="2147483840" r:id="rId9"/>
    <p:sldLayoutId id="2147483841" r:id="rId10"/>
    <p:sldLayoutId id="2147483842" r:id="rId11"/>
    <p:sldLayoutId id="2147483835" r:id="rId12"/>
  </p:sldLayoutIdLst>
  <p:transition/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0" baseline="0">
          <a:solidFill>
            <a:schemeClr val="bg1"/>
          </a:solidFill>
          <a:effectLst/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18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37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56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75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891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Wingdings" pitchFamily="2" charset="2"/>
        <a:buChar char="l"/>
        <a:defRPr sz="2000" baseline="0">
          <a:solidFill>
            <a:schemeClr val="tx1"/>
          </a:solidFill>
          <a:latin typeface="+mn-lt"/>
          <a:ea typeface="+mn-ea"/>
          <a:cs typeface="+mn-cs"/>
        </a:defRPr>
      </a:lvl1pPr>
      <a:lvl2pPr marL="863578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-"/>
        <a:defRPr sz="1600" baseline="0">
          <a:solidFill>
            <a:schemeClr val="tx1"/>
          </a:solidFill>
          <a:latin typeface="+mn-lt"/>
        </a:defRPr>
      </a:lvl2pPr>
      <a:lvl3pPr marL="125726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3pPr>
      <a:lvl4pPr marL="160016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8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4pPr>
      <a:lvl5pPr marL="1943051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5pPr>
      <a:lvl6pPr marL="240024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85742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314617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771806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36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DF9DC02-4F47-479C-8332-6922265A87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3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3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56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6" r:id="rId2"/>
  </p:sldLayoutIdLst>
  <p:transition/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0" baseline="0">
          <a:solidFill>
            <a:srgbClr val="0F245F"/>
          </a:solidFill>
          <a:effectLst/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18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37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56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75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891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Wingdings" pitchFamily="2" charset="2"/>
        <a:buChar char="l"/>
        <a:defRPr sz="2000" baseline="0">
          <a:solidFill>
            <a:schemeClr val="tx1"/>
          </a:solidFill>
          <a:latin typeface="+mn-lt"/>
          <a:ea typeface="+mn-ea"/>
          <a:cs typeface="+mn-cs"/>
        </a:defRPr>
      </a:lvl1pPr>
      <a:lvl2pPr marL="863578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-"/>
        <a:defRPr sz="1600" baseline="0">
          <a:solidFill>
            <a:schemeClr val="tx1"/>
          </a:solidFill>
          <a:latin typeface="+mn-lt"/>
        </a:defRPr>
      </a:lvl2pPr>
      <a:lvl3pPr marL="125726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3pPr>
      <a:lvl4pPr marL="160016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8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4pPr>
      <a:lvl5pPr marL="1943051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5pPr>
      <a:lvl6pPr marL="240024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85742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314617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771806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C4727B29-5465-4371-BDD2-58A1F74726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6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6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7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7" r:id="rId2"/>
  </p:sldLayoutIdLst>
  <p:transition/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0" baseline="0">
          <a:solidFill>
            <a:srgbClr val="0F245F"/>
          </a:solidFill>
          <a:effectLst/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18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37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56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75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891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Wingdings" pitchFamily="2" charset="2"/>
        <a:buChar char="l"/>
        <a:defRPr sz="2000" baseline="0">
          <a:solidFill>
            <a:schemeClr val="tx1"/>
          </a:solidFill>
          <a:latin typeface="+mn-lt"/>
          <a:ea typeface="+mn-ea"/>
          <a:cs typeface="+mn-cs"/>
        </a:defRPr>
      </a:lvl1pPr>
      <a:lvl2pPr marL="863578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-"/>
        <a:defRPr sz="1600" baseline="0">
          <a:solidFill>
            <a:schemeClr val="tx1"/>
          </a:solidFill>
          <a:latin typeface="+mn-lt"/>
        </a:defRPr>
      </a:lvl2pPr>
      <a:lvl3pPr marL="125726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3pPr>
      <a:lvl4pPr marL="160016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8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4pPr>
      <a:lvl5pPr marL="1943051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5pPr>
      <a:lvl6pPr marL="240024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85742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314617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771806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0" y="247651"/>
            <a:ext cx="1445459" cy="59487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2334766" y="247651"/>
            <a:ext cx="9857234" cy="594873"/>
          </a:xfrm>
          <a:prstGeom prst="rect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972B7E-398B-4BB6-BA1D-0FBD5F9FBB2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8" y="6296370"/>
            <a:ext cx="927694" cy="431105"/>
          </a:xfrm>
          <a:prstGeom prst="rect">
            <a:avLst/>
          </a:prstGeom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E99F0D4E-9280-4FFA-9863-2200ACAF90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07852" y="6385923"/>
            <a:ext cx="98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BB9E0D01-EFE7-4045-8E20-C1720699F7F1}" type="slidenum">
              <a:rPr lang="en-US" altLang="ja-JP" sz="900" smtClean="0">
                <a:solidFill>
                  <a:schemeClr val="accent1"/>
                </a:solidFill>
                <a:latin typeface="Axia" panose="020B0503030202020206" pitchFamily="34" charset="0"/>
                <a:ea typeface="Axia" panose="020B0503030202020206" pitchFamily="34" charset="0"/>
              </a:rPr>
              <a:pPr>
                <a:defRPr/>
              </a:pPr>
              <a:t>‹#›</a:t>
            </a:fld>
            <a:endParaRPr lang="en-US" altLang="ja-JP" sz="900" dirty="0">
              <a:solidFill>
                <a:schemeClr val="accent1"/>
              </a:solidFill>
              <a:latin typeface="Axia" panose="020B0503030202020206" pitchFamily="34" charset="0"/>
              <a:ea typeface="Axia" panose="020B0503030202020206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C1DC14-A5A7-45E3-AE45-95EB4D009B0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5" y="6273137"/>
            <a:ext cx="6558804" cy="4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6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</p:sldLayoutIdLst>
  <p:transition/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0" baseline="0">
          <a:solidFill>
            <a:srgbClr val="0F245F"/>
          </a:solidFill>
          <a:effectLst/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18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37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56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75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rgbClr val="0F245F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891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Wingdings" pitchFamily="2" charset="2"/>
        <a:buChar char="l"/>
        <a:defRPr sz="2000" baseline="0">
          <a:solidFill>
            <a:schemeClr val="tx1"/>
          </a:solidFill>
          <a:latin typeface="+mn-lt"/>
          <a:ea typeface="+mn-ea"/>
          <a:cs typeface="+mn-cs"/>
        </a:defRPr>
      </a:lvl1pPr>
      <a:lvl2pPr marL="863578" indent="-342891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-"/>
        <a:defRPr sz="1600" baseline="0">
          <a:solidFill>
            <a:schemeClr val="tx1"/>
          </a:solidFill>
          <a:latin typeface="+mn-lt"/>
        </a:defRPr>
      </a:lvl2pPr>
      <a:lvl3pPr marL="125726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3pPr>
      <a:lvl4pPr marL="160016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8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4pPr>
      <a:lvl5pPr marL="1943051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SzPct val="60000"/>
        <a:buFont typeface="Arial" pitchFamily="34" charset="0"/>
        <a:buChar char="»"/>
        <a:defRPr sz="1400" baseline="0">
          <a:solidFill>
            <a:schemeClr val="tx1"/>
          </a:solidFill>
          <a:latin typeface="+mn-lt"/>
        </a:defRPr>
      </a:lvl5pPr>
      <a:lvl6pPr marL="2400240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857429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314617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771806" indent="-228594" algn="l" rtl="0" eaLnBrk="1" fontAlgn="base" hangingPunct="1">
        <a:lnSpc>
          <a:spcPct val="90000"/>
        </a:lnSpc>
        <a:spcBef>
          <a:spcPct val="30000"/>
        </a:spcBef>
        <a:spcAft>
          <a:spcPct val="30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accessproject.org.uk/" TargetMode="External"/><Relationship Id="rId2" Type="http://schemas.openxmlformats.org/officeDocument/2006/relationships/hyperlink" Target="https://www.stem.org.uk/platform/activity/8d3da8df-bf59-4fa9-9bcc-103e5bcbbfc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32520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9876A1-C1F9-46A9-A9E6-43D959AEB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Careers Fair- Ceredigion Choose Your Future</a:t>
            </a:r>
          </a:p>
          <a:p>
            <a:r>
              <a:rPr lang="en-US" dirty="0"/>
              <a:t>Careers talk at Llanidloes High School</a:t>
            </a:r>
          </a:p>
          <a:p>
            <a:r>
              <a:rPr lang="en-US" dirty="0"/>
              <a:t>International Women’s Day Questions</a:t>
            </a:r>
          </a:p>
          <a:p>
            <a:r>
              <a:rPr lang="en-US" dirty="0"/>
              <a:t>Letter Writing</a:t>
            </a:r>
          </a:p>
          <a:p>
            <a:r>
              <a:rPr lang="en-US" dirty="0"/>
              <a:t>WES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7D82E6-115F-1FD3-EE41-24B10D03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Events</a:t>
            </a:r>
            <a:endParaRPr lang="en-GB" dirty="0"/>
          </a:p>
        </p:txBody>
      </p:sp>
      <p:pic>
        <p:nvPicPr>
          <p:cNvPr id="5" name="Picture 4" descr="A group of people in a room with computers&#10;&#10;Description automatically generated">
            <a:extLst>
              <a:ext uri="{FF2B5EF4-FFF2-40B4-BE49-F238E27FC236}">
                <a16:creationId xmlns:a16="http://schemas.microsoft.com/office/drawing/2014/main" id="{28DFAAEF-9430-1422-6257-B84961545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153" y="940058"/>
            <a:ext cx="4108580" cy="3081435"/>
          </a:xfrm>
          <a:prstGeom prst="rect">
            <a:avLst/>
          </a:prstGeom>
        </p:spPr>
      </p:pic>
      <p:pic>
        <p:nvPicPr>
          <p:cNvPr id="9" name="Picture 8" descr="Two women standing next to each other&#10;&#10;Description automatically generated">
            <a:extLst>
              <a:ext uri="{FF2B5EF4-FFF2-40B4-BE49-F238E27FC236}">
                <a16:creationId xmlns:a16="http://schemas.microsoft.com/office/drawing/2014/main" id="{380CBB30-DB07-6717-EA38-CD6E82126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082" y="4021493"/>
            <a:ext cx="3260651" cy="2445011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1667AC2E-C5DB-9695-E630-0D2FBB2DC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668" y="2799702"/>
            <a:ext cx="2610026" cy="3691924"/>
          </a:xfrm>
          <a:prstGeom prst="rect">
            <a:avLst/>
          </a:prstGeom>
        </p:spPr>
      </p:pic>
      <p:pic>
        <p:nvPicPr>
          <p:cNvPr id="11" name="Picture 10" descr="A person sitting at a table with a pepper">
            <a:extLst>
              <a:ext uri="{FF2B5EF4-FFF2-40B4-BE49-F238E27FC236}">
                <a16:creationId xmlns:a16="http://schemas.microsoft.com/office/drawing/2014/main" id="{52FB897D-24F5-D367-E1BF-EE3E5B33F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45" y="3358383"/>
            <a:ext cx="2330623" cy="31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8458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3F0CE4-6FC0-78C4-A77E-6BD7F1C2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Cyber First – Careers Wales</a:t>
            </a:r>
          </a:p>
          <a:p>
            <a:r>
              <a:rPr lang="en-US" dirty="0"/>
              <a:t>STEM Careers (Shrewsbury) – STEM Ambassador</a:t>
            </a:r>
          </a:p>
          <a:p>
            <a:pPr lvl="1"/>
            <a:r>
              <a:rPr lang="en-US" dirty="0">
                <a:hlinkClick r:id="rId2"/>
              </a:rPr>
              <a:t>https://www.stem.org.uk/platform/activity/8d3da8df-bf59-4fa9-9bcc-103e5bcbbfc3</a:t>
            </a:r>
            <a:endParaRPr lang="en-US" dirty="0"/>
          </a:p>
          <a:p>
            <a:r>
              <a:rPr lang="en-US" dirty="0"/>
              <a:t>The Access Project</a:t>
            </a:r>
          </a:p>
          <a:p>
            <a:pPr lvl="1"/>
            <a:r>
              <a:rPr lang="en-US" dirty="0"/>
              <a:t>Supporting disadvantaged young women (aged 14-18) through GCSE tutoring</a:t>
            </a:r>
          </a:p>
          <a:p>
            <a:pPr lvl="1"/>
            <a:r>
              <a:rPr lang="en-US" dirty="0">
                <a:hlinkClick r:id="rId3"/>
              </a:rPr>
              <a:t>https://www.theaccessproject.org.uk/</a:t>
            </a:r>
            <a:endParaRPr lang="en-US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6C3987-E99A-92ED-A566-304255C7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Events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0124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6C0755-9D77-617F-54C2-9B2677BA0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D440F9-502B-EC67-3FBF-16ADAA8F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95595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665675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Emerson Overview&amp;quot;&quot;/&gt;&lt;property id=&quot;20307&quot; value=&quot;598&quot;/&gt;&lt;/object&gt;&lt;object type=&quot;3&quot; unique_id=&quot;10005&quot;&gt;&lt;property id=&quot;20148&quot; value=&quot;5&quot;/&gt;&lt;property id=&quot;20300&quot; value=&quot;Slide 2 - &amp;quot;Emerson Is a Powerful Force for Innovation&amp;quot;&quot;/&gt;&lt;property id=&quot;20307&quot; value=&quot;573&quot;/&gt;&lt;/object&gt;&lt;object type=&quot;3&quot; unique_id=&quot;10006&quot;&gt;&lt;property id=&quot;20148&quot; value=&quot;5&quot;/&gt;&lt;property id=&quot;20300&quot; value=&quot;Slide 3 - &amp;quot;Emerson At-A-Glance 2012&amp;quot;&quot;/&gt;&lt;property id=&quot;20307&quot; value=&quot;493&quot;/&gt;&lt;/object&gt;&lt;object type=&quot;3&quot; unique_id=&quot;10007&quot;&gt;&lt;property id=&quot;20148&quot; value=&quot;5&quot;/&gt;&lt;property id=&quot;20300&quot; value=&quot;Slide 4 - &amp;quot;Emerson Sales&amp;#x0D;&amp;#x0A;Diversified Businesses &amp;amp; Global Scope &amp;quot;&quot;/&gt;&lt;property id=&quot;20307&quot; value=&quot;597&quot;/&gt;&lt;/object&gt;&lt;object type=&quot;3&quot; unique_id=&quot;10008&quot;&gt;&lt;property id=&quot;20148&quot; value=&quot;5&quot;/&gt;&lt;property id=&quot;20300&quot; value=&quot;Slide 5 - &amp;quot;Emerson International Sales&amp;#x0D;&amp;#x0A;International Sales Have Exceeded 50% Since 2007&amp;quot;&quot;/&gt;&lt;property id=&quot;20307&quot; value=&quot;495&quot;/&gt;&lt;/object&gt;&lt;object type=&quot;3&quot; unique_id=&quot;10009&quot;&gt;&lt;property id=&quot;20148&quot; value=&quot;5&quot;/&gt;&lt;property id=&quot;20300&quot; value=&quot;Slide 6 - &amp;quot;Emerson Global Presence 2012&amp;quot;&quot;/&gt;&lt;property id=&quot;20307&quot; value=&quot;583&quot;/&gt;&lt;/object&gt;&lt;object type=&quot;3&quot; unique_id=&quot;10010&quot;&gt;&lt;property id=&quot;20148&quot; value=&quot;5&quot;/&gt;&lt;property id=&quot;20300&quot; value=&quot;Slide 7 - &amp;quot;Emerson’s Legacy of Performance&amp;quot;&quot;/&gt;&lt;property id=&quot;20307&quot; value=&quot;624&quot;/&gt;&lt;/object&gt;&lt;object type=&quot;3&quot; unique_id=&quot;10011&quot;&gt;&lt;property id=&quot;20148&quot; value=&quot;5&quot;/&gt;&lt;property id=&quot;20300&quot; value=&quot;Slide 8 - &amp;quot;Our Brand Promise &amp;quot;&quot;/&gt;&lt;property id=&quot;20307&quot; value=&quot;498&quot;/&gt;&lt;/object&gt;&lt;object type=&quot;3&quot; unique_id=&quot;10012&quot;&gt;&lt;property id=&quot;20148&quot; value=&quot;5&quot;/&gt;&lt;property id=&quot;20300&quot; value=&quot;Slide 9 - &amp;quot;Emerson Invests in New Technology Development to Meet Customer Needs&amp;quot;&quot;/&gt;&lt;property id=&quot;20307&quot; value=&quot;499&quot;/&gt;&lt;/object&gt;&lt;object type=&quot;3&quot; unique_id=&quot;10013&quot;&gt;&lt;property id=&quot;20148&quot; value=&quot;5&quot;/&gt;&lt;property id=&quot;20300&quot; value=&quot;Slide 10 - &amp;quot;Emerson Is a Leader in a Number of Global Markets &amp;quot;&quot;/&gt;&lt;property id=&quot;20307&quot; value=&quot;626&quot;/&gt;&lt;/object&gt;&lt;object type=&quot;3&quot; unique_id=&quot;10014&quot;&gt;&lt;property id=&quot;20148&quot; value=&quot;5&quot;/&gt;&lt;property id=&quot;20300&quot; value=&quot;Slide 11 - &amp;quot;Emerson in the News, Making News&amp;quot;&quot;/&gt;&lt;property id=&quot;20307&quot; value=&quot;616&quot;/&gt;&lt;/object&gt;&lt;object type=&quot;3&quot; unique_id=&quot;10015&quot;&gt;&lt;property id=&quot;20148&quot; value=&quot;5&quot;/&gt;&lt;property id=&quot;20300&quot; value=&quot;Slide 12 - &amp;quot;Emerson Is Recognized for Growth, Performance and Management Excellence&amp;quot;&quot;/&gt;&lt;property id=&quot;20307&quot; value=&quot;617&quot;/&gt;&lt;/object&gt;&lt;object type=&quot;3&quot; unique_id=&quot;10016&quot;&gt;&lt;property id=&quot;20148&quot; value=&quot;5&quot;/&gt;&lt;property id=&quot;20300&quot; value=&quot;Slide 13 - &amp;quot;“It’s Never Been Done Before” &amp;#x0D;&amp;#x0A;Global Advertising Campaign&amp;quot;&quot;/&gt;&lt;property id=&quot;20307&quot; value=&quot;618&quot;/&gt;&lt;/object&gt;&lt;object type=&quot;3&quot; unique_id=&quot;10017&quot;&gt;&lt;property id=&quot;20148&quot; value=&quot;5&quot;/&gt;&lt;property id=&quot;20300&quot; value=&quot;Slide 14 - &amp;quot;Emerson Process Management:&amp;#x0D;&amp;#x0A;Technologies &amp;amp; Services for Smarter Operations&amp;quot;&quot;/&gt;&lt;property id=&quot;20307&quot; value=&quot;599&quot;/&gt;&lt;/object&gt;&lt;object type=&quot;3&quot; unique_id=&quot;10018&quot;&gt;&lt;property id=&quot;20148&quot; value=&quot;5&quot;/&gt;&lt;property id=&quot;20300&quot; value=&quot;Slide 15 - &amp;quot;Emerson Process Management&amp;#x0D;&amp;#x0A;2012 At-A-Glance&amp;quot;&quot;/&gt;&lt;property id=&quot;20307&quot; value=&quot;625&quot;/&gt;&lt;/object&gt;&lt;object type=&quot;3&quot; unique_id=&quot;10019&quot;&gt;&lt;property id=&quot;20148&quot; value=&quot;5&quot;/&gt;&lt;property id=&quot;20300&quot; value=&quot;Slide 16 - &amp;quot;Emerson Process Management &amp;#x0D;&amp;#x0A;Core Offerings &amp;amp; Key Brands&amp;quot;&quot;/&gt;&lt;property id=&quot;20307&quot; value=&quot;504&quot;/&gt;&lt;/object&gt;&lt;object type=&quot;3&quot; unique_id=&quot;10020&quot;&gt;&lt;property id=&quot;20148&quot; value=&quot;5&quot;/&gt;&lt;property id=&quot;20300&quot; value=&quot;Slide 17&quot;/&gt;&lt;property id=&quot;20307&quot; value=&quot;622&quot;/&gt;&lt;/object&gt;&lt;object type=&quot;3&quot; unique_id=&quot;10022&quot;&gt;&lt;property id=&quot;20148&quot; value=&quot;5&quot;/&gt;&lt;property id=&quot;20300&quot; value=&quot;Slide 18 - &amp;quot;Emerson Network Power&amp;#x0D;&amp;#x0A;2012 At-A-Glance&amp;quot;&quot;/&gt;&lt;property id=&quot;20307&quot; value=&quot;602&quot;/&gt;&lt;/object&gt;&lt;object type=&quot;3&quot; unique_id=&quot;10023&quot;&gt;&lt;property id=&quot;20148&quot; value=&quot;5&quot;/&gt;&lt;property id=&quot;20300&quot; value=&quot;Slide 19 - &amp;quot;Emerson Network Power&amp;#x0D;&amp;#x0A;Core Offerings &amp;amp; Key Brands&amp;quot;&quot;/&gt;&lt;property id=&quot;20307&quot; value=&quot;623&quot;/&gt;&lt;/object&gt;&lt;object type=&quot;3&quot; unique_id=&quot;10024&quot;&gt;&lt;property id=&quot;20148&quot; value=&quot;5&quot;/&gt;&lt;property id=&quot;20300&quot; value=&quot;Slide 20 - &amp;quot;Emerson Climate Technologies&amp;#x0D;&amp;#x0A;Creating Comfort &amp;amp; Peace of Mind&amp;quot;&quot;/&gt;&lt;property id=&quot;20307&quot; value=&quot;605&quot;/&gt;&lt;/object&gt;&lt;object type=&quot;3&quot; unique_id=&quot;10025&quot;&gt;&lt;property id=&quot;20148&quot; value=&quot;5&quot;/&gt;&lt;property id=&quot;20300&quot; value=&quot;Slide 21 - &amp;quot;Emerson Climate Technologies&amp;#x0D;&amp;#x0A;2012 At-A-Glance&amp;quot;&quot;/&gt;&lt;property id=&quot;20307&quot; value=&quot;606&quot;/&gt;&lt;/object&gt;&lt;object type=&quot;3&quot; unique_id=&quot;10026&quot;&gt;&lt;property id=&quot;20148&quot; value=&quot;5&quot;/&gt;&lt;property id=&quot;20300&quot; value=&quot;Slide 22 - &amp;quot;Emerson Climate Technologies &amp;#x0D;&amp;#x0A;Core Offerings &amp;amp; Key Brands&amp;quot;&quot;/&gt;&lt;property id=&quot;20307&quot; value=&quot;506&quot;/&gt;&lt;/object&gt;&lt;object type=&quot;3&quot; unique_id=&quot;10027&quot;&gt;&lt;property id=&quot;20148&quot; value=&quot;5&quot;/&gt;&lt;property id=&quot;20300&quot; value=&quot;Slide 23 - &amp;quot;Emerson Industrial Automation&amp;#x0D;&amp;#x0A;Delivering Manufacturing Innovation&amp;quot;&quot;/&gt;&lt;property id=&quot;20307&quot; value=&quot;607&quot;/&gt;&lt;/object&gt;&lt;object type=&quot;3&quot; unique_id=&quot;10028&quot;&gt;&lt;property id=&quot;20148&quot; value=&quot;5&quot;/&gt;&lt;property id=&quot;20300&quot; value=&quot;Slide 24 - &amp;quot;Emerson Industrial Automation&amp;#x0D;&amp;#x0A;2012 At-A-Glance&amp;quot;&quot;/&gt;&lt;property id=&quot;20307&quot; value=&quot;608&quot;/&gt;&lt;/object&gt;&lt;object type=&quot;3&quot; unique_id=&quot;10029&quot;&gt;&lt;property id=&quot;20148&quot; value=&quot;5&quot;/&gt;&lt;property id=&quot;20300&quot; value=&quot;Slide 25 - &amp;quot;Emerson Industrial Automation&amp;#x0D;&amp;#x0A;Core Offerings &amp;amp; Key Brands&amp;quot;&quot;/&gt;&lt;property id=&quot;20307&quot; value=&quot;507&quot;/&gt;&lt;/object&gt;&lt;object type=&quot;3&quot; unique_id=&quot;10030&quot;&gt;&lt;property id=&quot;20148&quot; value=&quot;5&quot;/&gt;&lt;property id=&quot;20300&quot; value=&quot;Slide 26 - &amp;quot;Emerson Commercial &amp;amp; Residential Solutions&amp;#x0D;&amp;#x0A;Providing Solutions for Industrial, Professional &amp;amp; Home Life&amp;quot;&quot;/&gt;&lt;property id=&quot;20307&quot; value=&quot;627&quot;/&gt;&lt;/object&gt;&lt;object type=&quot;3&quot; unique_id=&quot;10031&quot;&gt;&lt;property id=&quot;20148&quot; value=&quot;5&quot;/&gt;&lt;property id=&quot;20300&quot; value=&quot;Slide 27 - &amp;quot;Emerson Commercial &amp;amp; Residential Solutions&amp;#x0D;&amp;#x0A;2012 At-A-Glance&amp;quot;&quot;/&gt;&lt;property id=&quot;20307&quot; value=&quot;629&quot;/&gt;&lt;/object&gt;&lt;object type=&quot;3&quot; unique_id=&quot;10032&quot;&gt;&lt;property id=&quot;20148&quot; value=&quot;5&quot;/&gt;&lt;property id=&quot;20300&quot; value=&quot;Slide 28 - &amp;quot;Emerson Commercial &amp;amp; Residential Solutions&amp;#x0D;&amp;#x0A;Core Offerings &amp;amp; Key Brands&amp;quot;&quot;/&gt;&lt;property id=&quot;20307&quot; value=&quot;628&quot;/&gt;&lt;/object&gt;&lt;object type=&quot;3&quot; unique_id=&quot;10033&quot;&gt;&lt;property id=&quot;20148&quot; value=&quot;5&quot;/&gt;&lt;property id=&quot;20300&quot; value=&quot;Slide 29&quot;/&gt;&lt;property id=&quot;20307&quot; value=&quot;63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Theme2">
  <a:themeElements>
    <a:clrScheme name="Control Techniques">
      <a:dk1>
        <a:srgbClr val="000000"/>
      </a:dk1>
      <a:lt1>
        <a:srgbClr val="FFFFFF"/>
      </a:lt1>
      <a:dk2>
        <a:srgbClr val="D2D2D2"/>
      </a:dk2>
      <a:lt2>
        <a:srgbClr val="F1F1F1"/>
      </a:lt2>
      <a:accent1>
        <a:srgbClr val="3CEB00"/>
      </a:accent1>
      <a:accent2>
        <a:srgbClr val="CCFF00"/>
      </a:accent2>
      <a:accent3>
        <a:srgbClr val="0076CF"/>
      </a:accent3>
      <a:accent4>
        <a:srgbClr val="00BFE2"/>
      </a:accent4>
      <a:accent5>
        <a:srgbClr val="D6001C"/>
      </a:accent5>
      <a:accent6>
        <a:srgbClr val="FF4BA3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9B4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rgbClr val="009B4A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eaLnBrk="0" hangingPunct="0">
          <a:lnSpc>
            <a:spcPct val="105000"/>
          </a:lnSpc>
          <a:defRPr sz="2000" b="1" dirty="0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T_Template_2020_16-9_Final-Axia.pptx" id="{250902E9-82DF-4EE7-B3ED-FBC14A2A8A2A}" vid="{5CD86D06-F9B3-47DE-BBDE-26EF4F5D9E9F}"/>
    </a:ext>
  </a:extLst>
</a:theme>
</file>

<file path=ppt/theme/theme2.xml><?xml version="1.0" encoding="utf-8"?>
<a:theme xmlns:a="http://schemas.openxmlformats.org/drawingml/2006/main" name="1_Theme2">
  <a:themeElements>
    <a:clrScheme name="Control Techniques">
      <a:dk1>
        <a:srgbClr val="000000"/>
      </a:dk1>
      <a:lt1>
        <a:srgbClr val="FFFFFF"/>
      </a:lt1>
      <a:dk2>
        <a:srgbClr val="D2D2D2"/>
      </a:dk2>
      <a:lt2>
        <a:srgbClr val="F1F1F1"/>
      </a:lt2>
      <a:accent1>
        <a:srgbClr val="3CEB00"/>
      </a:accent1>
      <a:accent2>
        <a:srgbClr val="CCFF00"/>
      </a:accent2>
      <a:accent3>
        <a:srgbClr val="0076CF"/>
      </a:accent3>
      <a:accent4>
        <a:srgbClr val="00BFE2"/>
      </a:accent4>
      <a:accent5>
        <a:srgbClr val="D6001C"/>
      </a:accent5>
      <a:accent6>
        <a:srgbClr val="FF4BA3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9B4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rgbClr val="009B4A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eaLnBrk="0" hangingPunct="0">
          <a:lnSpc>
            <a:spcPct val="105000"/>
          </a:lnSpc>
          <a:defRPr sz="14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T_Template_2020_16-9_Final-Axia.pptx" id="{250902E9-82DF-4EE7-B3ED-FBC14A2A8A2A}" vid="{0A8FA9B1-CDC3-43EC-8B73-3BD62A5F5BFF}"/>
    </a:ext>
  </a:extLst>
</a:theme>
</file>

<file path=ppt/theme/theme3.xml><?xml version="1.0" encoding="utf-8"?>
<a:theme xmlns:a="http://schemas.openxmlformats.org/drawingml/2006/main" name="2_Theme2">
  <a:themeElements>
    <a:clrScheme name="Control Techniques">
      <a:dk1>
        <a:srgbClr val="000000"/>
      </a:dk1>
      <a:lt1>
        <a:srgbClr val="FFFFFF"/>
      </a:lt1>
      <a:dk2>
        <a:srgbClr val="D2D2D2"/>
      </a:dk2>
      <a:lt2>
        <a:srgbClr val="F1F1F1"/>
      </a:lt2>
      <a:accent1>
        <a:srgbClr val="3CEB00"/>
      </a:accent1>
      <a:accent2>
        <a:srgbClr val="CCFF00"/>
      </a:accent2>
      <a:accent3>
        <a:srgbClr val="0076CF"/>
      </a:accent3>
      <a:accent4>
        <a:srgbClr val="00BFE2"/>
      </a:accent4>
      <a:accent5>
        <a:srgbClr val="D6001C"/>
      </a:accent5>
      <a:accent6>
        <a:srgbClr val="FF4BA3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9B4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rgbClr val="009B4A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eaLnBrk="0" hangingPunct="0">
          <a:lnSpc>
            <a:spcPct val="105000"/>
          </a:lnSpc>
          <a:defRPr sz="14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T_Template_2020_16-9_Final-Axia.pptx" id="{250902E9-82DF-4EE7-B3ED-FBC14A2A8A2A}" vid="{A7F1E59F-B936-4AB0-B49B-B30288ED1D5C}"/>
    </a:ext>
  </a:extLst>
</a:theme>
</file>

<file path=ppt/theme/theme4.xml><?xml version="1.0" encoding="utf-8"?>
<a:theme xmlns:a="http://schemas.openxmlformats.org/drawingml/2006/main" name="3_Theme2">
  <a:themeElements>
    <a:clrScheme name="Control Techniques">
      <a:dk1>
        <a:srgbClr val="000000"/>
      </a:dk1>
      <a:lt1>
        <a:srgbClr val="FFFFFF"/>
      </a:lt1>
      <a:dk2>
        <a:srgbClr val="D2D2D2"/>
      </a:dk2>
      <a:lt2>
        <a:srgbClr val="F1F1F1"/>
      </a:lt2>
      <a:accent1>
        <a:srgbClr val="3CEB00"/>
      </a:accent1>
      <a:accent2>
        <a:srgbClr val="CCFF00"/>
      </a:accent2>
      <a:accent3>
        <a:srgbClr val="0076CF"/>
      </a:accent3>
      <a:accent4>
        <a:srgbClr val="00BFE2"/>
      </a:accent4>
      <a:accent5>
        <a:srgbClr val="D6001C"/>
      </a:accent5>
      <a:accent6>
        <a:srgbClr val="FF4BA3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9B4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rgbClr val="009B4A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eaLnBrk="0" hangingPunct="0">
          <a:lnSpc>
            <a:spcPct val="105000"/>
          </a:lnSpc>
          <a:defRPr sz="14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T_Template_2020_16-9_Final-Axia.pptx" id="{250902E9-82DF-4EE7-B3ED-FBC14A2A8A2A}" vid="{FF44E703-4138-4566-9AE6-BD71353EF55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200744D6B9ED4BA8BB7934438A7D3C" ma:contentTypeVersion="13" ma:contentTypeDescription="Create a new document." ma:contentTypeScope="" ma:versionID="6bc651b5db610b17658b3434eb7d483b">
  <xsd:schema xmlns:xsd="http://www.w3.org/2001/XMLSchema" xmlns:xs="http://www.w3.org/2001/XMLSchema" xmlns:p="http://schemas.microsoft.com/office/2006/metadata/properties" xmlns:ns3="8a666ddf-2697-4fe9-9f94-608636f37843" xmlns:ns4="827e0ccb-9ef4-499c-95e1-23b5d136f058" targetNamespace="http://schemas.microsoft.com/office/2006/metadata/properties" ma:root="true" ma:fieldsID="bbe9294f5ef4e9531e17b9515adb321c" ns3:_="" ns4:_="">
    <xsd:import namespace="8a666ddf-2697-4fe9-9f94-608636f37843"/>
    <xsd:import namespace="827e0ccb-9ef4-499c-95e1-23b5d136f0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666ddf-2697-4fe9-9f94-608636f378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7e0ccb-9ef4-499c-95e1-23b5d136f05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73A1F6-34DF-4B25-B081-29BA4DA1183F}">
  <ds:schemaRefs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9475022-C714-4655-9B59-E09199C96F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A9EC36-F4FA-49E6-A0E3-7F7476F995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666ddf-2697-4fe9-9f94-608636f37843"/>
    <ds:schemaRef ds:uri="827e0ccb-9ef4-499c-95e1-23b5d136f0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CTRD319_Presentation_template_2020</Template>
  <TotalTime>21</TotalTime>
  <Words>75</Words>
  <Application>Microsoft Office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Arial Black</vt:lpstr>
      <vt:lpstr>Axia</vt:lpstr>
      <vt:lpstr>Axia Black</vt:lpstr>
      <vt:lpstr>Calibri</vt:lpstr>
      <vt:lpstr>Times</vt:lpstr>
      <vt:lpstr>Wingdings</vt:lpstr>
      <vt:lpstr>Theme2</vt:lpstr>
      <vt:lpstr>1_Theme2</vt:lpstr>
      <vt:lpstr>2_Theme2</vt:lpstr>
      <vt:lpstr>3_Theme2</vt:lpstr>
      <vt:lpstr>PowerPoint Presentation</vt:lpstr>
      <vt:lpstr>Previous Events</vt:lpstr>
      <vt:lpstr>Future Events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Farren, Kitty [MOEN/CT/GRO]</dc:creator>
  <cp:lastModifiedBy>Farren, Kitty [MOEN/CT/GRO]</cp:lastModifiedBy>
  <cp:revision>1</cp:revision>
  <cp:lastPrinted>2018-04-17T09:43:42Z</cp:lastPrinted>
  <dcterms:created xsi:type="dcterms:W3CDTF">2023-07-10T12:24:51Z</dcterms:created>
  <dcterms:modified xsi:type="dcterms:W3CDTF">2023-07-10T12:46:48Z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0x01010090200744D6B9ED4BA8BB7934438A7D3C</vt:lpwstr>
  </property>
</Properties>
</file>